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645" r:id="rId2"/>
    <p:sldId id="646" r:id="rId3"/>
    <p:sldId id="648" r:id="rId4"/>
    <p:sldId id="649" r:id="rId5"/>
    <p:sldId id="647" r:id="rId6"/>
    <p:sldId id="650" r:id="rId7"/>
    <p:sldId id="651" r:id="rId8"/>
    <p:sldId id="652" r:id="rId9"/>
    <p:sldId id="653" r:id="rId10"/>
    <p:sldId id="654" r:id="rId11"/>
    <p:sldId id="655" r:id="rId12"/>
    <p:sldId id="656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81" autoAdjust="0"/>
    <p:restoredTop sz="91452" autoAdjust="0"/>
  </p:normalViewPr>
  <p:slideViewPr>
    <p:cSldViewPr>
      <p:cViewPr>
        <p:scale>
          <a:sx n="85" d="100"/>
          <a:sy n="85" d="100"/>
        </p:scale>
        <p:origin x="400" y="1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2016. 5. 9.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Monday, May 9,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2016. 5. 9.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2016. 5. 9.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2016. 5. 9.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2016. 5. 9.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2016. 5. 9.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2016. 5. 9.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2016. 5. 9.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2016. 5. 9.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2016. 5. 9.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6000" dirty="0" smtClean="0"/>
              <a:t>Generating Dataset in Python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Load them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724" y="1340768"/>
            <a:ext cx="6616700" cy="18669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940" y="3396580"/>
            <a:ext cx="7683500" cy="25527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789579" y="3770555"/>
            <a:ext cx="3921673" cy="9063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835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Batch training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981200"/>
            <a:ext cx="7086600" cy="28956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020148" y="2636912"/>
            <a:ext cx="6360164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555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Batch testing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981200"/>
            <a:ext cx="6908800" cy="28956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085120" y="2636912"/>
            <a:ext cx="6295191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0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Sick and Tired of MNIST?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438" y="942953"/>
            <a:ext cx="5688724" cy="576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42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Packages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1746250"/>
            <a:ext cx="55626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06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Define where images are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0" y="2298700"/>
            <a:ext cx="4699000" cy="22606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177530" y="3861048"/>
            <a:ext cx="4221708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21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Count the number of Images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050" y="1398240"/>
            <a:ext cx="6565900" cy="4191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262564" y="2708920"/>
            <a:ext cx="5541683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093748" y="4881207"/>
            <a:ext cx="2232248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62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Save them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368" y="970250"/>
            <a:ext cx="6762864" cy="5430614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763688" y="4437112"/>
            <a:ext cx="2808312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774488" y="4811068"/>
            <a:ext cx="2808312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763688" y="5229200"/>
            <a:ext cx="5904656" cy="3862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74488" y="5808794"/>
            <a:ext cx="4885744" cy="5920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96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Divide into training and test sets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950" y="2393950"/>
            <a:ext cx="53721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193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Plot them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50" y="1879600"/>
            <a:ext cx="7023100" cy="30988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874" y="0"/>
            <a:ext cx="1500126" cy="4390331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459795" y="3185938"/>
            <a:ext cx="5836462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47547" y="3429000"/>
            <a:ext cx="4348589" cy="4320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350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Save them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965450"/>
            <a:ext cx="6400800" cy="9271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371600" y="3405798"/>
            <a:ext cx="6400800" cy="486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808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32849</TotalTime>
  <Words>49</Words>
  <Application>Microsoft Macintosh PowerPoint</Application>
  <PresentationFormat>화면 슬라이드 쇼(4:3)</PresentationFormat>
  <Paragraphs>23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맑은 고딕</vt:lpstr>
      <vt:lpstr>휴먼둥근헤드라인</vt:lpstr>
      <vt:lpstr>Garamond</vt:lpstr>
      <vt:lpstr>Meiryo UI</vt:lpstr>
      <vt:lpstr>Arial</vt:lpstr>
      <vt:lpstr>Office 테마</vt:lpstr>
      <vt:lpstr>PowerPoint 프레젠테이션</vt:lpstr>
      <vt:lpstr>Sick and Tired of MNIST?</vt:lpstr>
      <vt:lpstr>Packages</vt:lpstr>
      <vt:lpstr>Define where images are</vt:lpstr>
      <vt:lpstr>Count the number of Images</vt:lpstr>
      <vt:lpstr>Save them</vt:lpstr>
      <vt:lpstr>Divide into training and test sets</vt:lpstr>
      <vt:lpstr>Plot them</vt:lpstr>
      <vt:lpstr>Save them</vt:lpstr>
      <vt:lpstr>Load them</vt:lpstr>
      <vt:lpstr>Batch training</vt:lpstr>
      <vt:lpstr>Batch testing</vt:lpstr>
    </vt:vector>
  </TitlesOfParts>
  <Company>PIL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최성준</cp:lastModifiedBy>
  <cp:revision>1086</cp:revision>
  <dcterms:created xsi:type="dcterms:W3CDTF">2010-03-17T18:05:41Z</dcterms:created>
  <dcterms:modified xsi:type="dcterms:W3CDTF">2016-05-09T09:22:19Z</dcterms:modified>
</cp:coreProperties>
</file>